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61" r:id="rId4"/>
    <p:sldId id="263" r:id="rId5"/>
    <p:sldId id="265" r:id="rId6"/>
    <p:sldId id="264" r:id="rId7"/>
    <p:sldId id="288" r:id="rId8"/>
    <p:sldId id="289" r:id="rId9"/>
    <p:sldId id="290" r:id="rId10"/>
    <p:sldId id="291" r:id="rId11"/>
    <p:sldId id="292" r:id="rId12"/>
    <p:sldId id="266" r:id="rId13"/>
    <p:sldId id="267" r:id="rId14"/>
    <p:sldId id="268" r:id="rId15"/>
    <p:sldId id="271" r:id="rId16"/>
    <p:sldId id="293" r:id="rId17"/>
    <p:sldId id="298" r:id="rId18"/>
    <p:sldId id="294" r:id="rId19"/>
    <p:sldId id="299" r:id="rId20"/>
    <p:sldId id="295" r:id="rId21"/>
    <p:sldId id="300" r:id="rId22"/>
    <p:sldId id="296" r:id="rId23"/>
    <p:sldId id="301" r:id="rId24"/>
    <p:sldId id="297" r:id="rId25"/>
    <p:sldId id="302" r:id="rId26"/>
    <p:sldId id="269" r:id="rId27"/>
    <p:sldId id="270" r:id="rId28"/>
    <p:sldId id="272" r:id="rId29"/>
    <p:sldId id="303" r:id="rId30"/>
    <p:sldId id="305" r:id="rId31"/>
    <p:sldId id="304" r:id="rId32"/>
    <p:sldId id="274" r:id="rId33"/>
    <p:sldId id="278" r:id="rId34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layfair Display Black" panose="00000A00000000000000" pitchFamily="2" charset="0"/>
      <p:bold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98D140-4961-4532-BD58-4F3D4F08A97D}">
  <a:tblStyle styleId="{B098D140-4961-4532-BD58-4F3D4F08A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660"/>
  </p:normalViewPr>
  <p:slideViewPr>
    <p:cSldViewPr snapToGrid="0">
      <p:cViewPr varScale="1">
        <p:scale>
          <a:sx n="55" d="100"/>
          <a:sy n="55" d="100"/>
        </p:scale>
        <p:origin x="667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969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546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243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00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302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2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83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01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854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886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493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152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94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603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999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9" name="Google Shape;8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85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730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7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eepSweeter/Summer-Practice-2023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592374" y="2628900"/>
            <a:ext cx="13583366" cy="407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1036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Practică de vară:</a:t>
            </a:r>
          </a:p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1036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Prezentare finală</a:t>
            </a:r>
            <a:endParaRPr dirty="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2385106" y="6084623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1941563" y="-16501408"/>
            <a:ext cx="70229563" cy="396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89763" y="-4593104"/>
            <a:ext cx="65276563" cy="368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39" name="Google Shape;439;p2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23"/>
          <p:cNvSpPr txBox="1"/>
          <p:nvPr/>
        </p:nvSpPr>
        <p:spPr>
          <a:xfrm>
            <a:off x="1340293" y="762000"/>
            <a:ext cx="281148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dirty="0"/>
          </a:p>
        </p:txBody>
      </p:sp>
      <p:sp>
        <p:nvSpPr>
          <p:cNvPr id="442" name="Google Shape;442;p23"/>
          <p:cNvSpPr txBox="1"/>
          <p:nvPr/>
        </p:nvSpPr>
        <p:spPr>
          <a:xfrm>
            <a:off x="6849371" y="7337622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Simulare</a:t>
            </a:r>
            <a:endParaRPr dirty="0"/>
          </a:p>
        </p:txBody>
      </p:sp>
      <p:grpSp>
        <p:nvGrpSpPr>
          <p:cNvPr id="443" name="Google Shape;443;p23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444" name="Google Shape;444;p2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45" name="Google Shape;445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6" name="Google Shape;446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2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48" name="Google Shape;448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9" name="Google Shape;449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2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51" name="Google Shape;451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2" name="Google Shape;452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3" name="Google Shape;453;p23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454" name="Google Shape;454;p2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55" name="Google Shape;455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6" name="Google Shape;456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58" name="Google Shape;458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9" name="Google Shape;459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2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61" name="Google Shape;461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2" name="Google Shape;462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63" name="Google Shape;463;p23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3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465" name="Google Shape;46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3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468" name="Google Shape;46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23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471" name="Google Shape;47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24"/>
          <p:cNvPicPr preferRelativeResize="0"/>
          <p:nvPr/>
        </p:nvPicPr>
        <p:blipFill>
          <a:blip r:embed="rId3"/>
          <a:srcRect t="20794" b="20794"/>
          <a:stretch/>
        </p:blipFill>
        <p:spPr>
          <a:xfrm>
            <a:off x="1912327" y="6504349"/>
            <a:ext cx="9712979" cy="37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>
          <a:blip r:embed="rId4"/>
          <a:srcRect t="12189" b="12189"/>
          <a:stretch/>
        </p:blipFill>
        <p:spPr>
          <a:xfrm>
            <a:off x="11625306" y="6504349"/>
            <a:ext cx="6662694" cy="37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 txBox="1"/>
          <p:nvPr/>
        </p:nvSpPr>
        <p:spPr>
          <a:xfrm>
            <a:off x="1033826" y="1755060"/>
            <a:ext cx="6793992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8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Instrucțiuni implementate</a:t>
            </a:r>
            <a:endParaRPr sz="8000" dirty="0"/>
          </a:p>
        </p:txBody>
      </p:sp>
      <p:sp>
        <p:nvSpPr>
          <p:cNvPr id="487" name="Google Shape;487;p24"/>
          <p:cNvSpPr txBox="1"/>
          <p:nvPr/>
        </p:nvSpPr>
        <p:spPr>
          <a:xfrm>
            <a:off x="8480825" y="1755060"/>
            <a:ext cx="4364549" cy="281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Load Word (LW)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Store Word (SW)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Add Immediate(ADDI)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Branch if equal(BEQ)</a:t>
            </a:r>
          </a:p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Jump(J)</a:t>
            </a:r>
            <a:endParaRPr b="1" dirty="0"/>
          </a:p>
        </p:txBody>
      </p:sp>
      <p:sp>
        <p:nvSpPr>
          <p:cNvPr id="490" name="Google Shape;490;p24"/>
          <p:cNvSpPr txBox="1"/>
          <p:nvPr/>
        </p:nvSpPr>
        <p:spPr>
          <a:xfrm>
            <a:off x="13277552" y="1755060"/>
            <a:ext cx="4364549" cy="145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46" b="1" dirty="0">
                <a:solidFill>
                  <a:srgbClr val="0B1320"/>
                </a:solidFill>
              </a:rPr>
              <a:t>R-Type(ADD, SUB, AND, OR, SLT)</a:t>
            </a:r>
            <a:endParaRPr lang="ro-RO" sz="1800" b="1" dirty="0">
              <a:solidFill>
                <a:srgbClr val="0B1320"/>
              </a:solidFill>
            </a:endParaRPr>
          </a:p>
          <a:p>
            <a:pPr marL="285750" lvl="1" indent="-285750">
              <a:lnSpc>
                <a:spcPct val="120026"/>
              </a:lnSpc>
              <a:buFont typeface="Arial" panose="020B0604020202020204" pitchFamily="34" charset="0"/>
              <a:buChar char="•"/>
            </a:pPr>
            <a:endParaRPr sz="1800" b="1" dirty="0"/>
          </a:p>
        </p:txBody>
      </p:sp>
      <p:cxnSp>
        <p:nvCxnSpPr>
          <p:cNvPr id="492" name="Google Shape;492;p24"/>
          <p:cNvCxnSpPr/>
          <p:nvPr/>
        </p:nvCxnSpPr>
        <p:spPr>
          <a:xfrm>
            <a:off x="1912327" y="874461"/>
            <a:ext cx="1331213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6109637" y="670137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6673311" y="670137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7234359" y="670137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>
            <a:off x="-3499828" y="5979520"/>
            <a:ext cx="6999655" cy="8614961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83" y="166255"/>
            <a:ext cx="18191017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Store word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La frontul negativ al clock-</a:t>
            </a:r>
            <a:r>
              <a:rPr lang="en-US" sz="28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ului</a:t>
            </a:r>
            <a:r>
              <a:rPr lang="en-US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28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schimb</a:t>
            </a: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ă adresa PC și începe executarea instrucțiunii sw. În registrele t1, t2 sunt stocate valorile 8 respectiv 10.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La următorul front pozitiv al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clock-ului la adresa 3 din memoria de date va fi stocată valoarea 10.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sw $t2, 4($t1)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797" y="4234991"/>
            <a:ext cx="7940688" cy="5010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2783" y="0"/>
            <a:ext cx="17862434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Load word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0316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La frontul negativ al clock-ului valoare lui RegWrite devine 1 ceea ce va schimba valoare</a:t>
            </a:r>
            <a:r>
              <a:rPr lang="en-US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registrului t3 la următorul front pozitiv in 10.</a:t>
            </a:r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lw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3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4($t1)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3797" y="4276143"/>
            <a:ext cx="8191234" cy="47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1" y="166255"/>
            <a:ext cx="18075217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ADDI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962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Are loc o </a:t>
            </a:r>
            <a:r>
              <a:rPr lang="en-US" sz="28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adunare</a:t>
            </a:r>
            <a:r>
              <a:rPr lang="en-US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între registrul t1 și valoarea imediată 8. Valoarea inițială a registrului t1 este 0. La finalul executării instrucțiunii rezultatul va fi pus tot în registrul t1.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addi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1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$t1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8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72337" y="4276143"/>
            <a:ext cx="8474489" cy="46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9144000" y="689547"/>
            <a:ext cx="8115300" cy="8930567"/>
            <a:chOff x="0" y="-38100"/>
            <a:chExt cx="2137363" cy="2352084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2137363" cy="2313984"/>
            </a:xfrm>
            <a:custGeom>
              <a:avLst/>
              <a:gdLst/>
              <a:ahLst/>
              <a:cxnLst/>
              <a:rect l="l" t="t" r="r" b="b"/>
              <a:pathLst>
                <a:path w="2137363" h="2313984" extrusionOk="0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856388" y="7349424"/>
            <a:ext cx="6910589" cy="148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o-RO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David Iulia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Rotariu Cosmin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3" name="Google Shape;123;p14"/>
          <p:cNvSpPr txBox="1"/>
          <p:nvPr/>
        </p:nvSpPr>
        <p:spPr>
          <a:xfrm>
            <a:off x="856388" y="2502584"/>
            <a:ext cx="6910589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799" noProof="1">
                <a:solidFill>
                  <a:srgbClr val="0B1320"/>
                </a:solidFill>
                <a:latin typeface="Playfair Display Black"/>
                <a:sym typeface="Playfair Display Black"/>
              </a:rPr>
              <a:t>Baze</a:t>
            </a:r>
            <a:r>
              <a:rPr lang="en-US" sz="2799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</a:t>
            </a:r>
            <a:r>
              <a:rPr lang="ro-RO" sz="2799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în arhitecturi de calculatoare</a:t>
            </a:r>
            <a:endParaRPr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856388" y="5227161"/>
            <a:ext cx="691058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8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Student: Chirica Andrei</a:t>
            </a:r>
            <a:endParaRPr sz="4800" dirty="0"/>
          </a:p>
        </p:txBody>
      </p:sp>
      <p:sp>
        <p:nvSpPr>
          <p:cNvPr id="126" name="Google Shape;126;p14"/>
          <p:cNvSpPr txBox="1"/>
          <p:nvPr/>
        </p:nvSpPr>
        <p:spPr>
          <a:xfrm>
            <a:off x="856388" y="6436350"/>
            <a:ext cx="6910589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Mentori:</a:t>
            </a:r>
            <a:endParaRPr dirty="0"/>
          </a:p>
        </p:txBody>
      </p:sp>
      <p:sp>
        <p:nvSpPr>
          <p:cNvPr id="127" name="Google Shape;127;p14"/>
          <p:cNvSpPr txBox="1"/>
          <p:nvPr/>
        </p:nvSpPr>
        <p:spPr>
          <a:xfrm>
            <a:off x="856388" y="892001"/>
            <a:ext cx="691058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Procesor MIPS</a:t>
            </a:r>
            <a:endParaRPr sz="7200" dirty="0"/>
          </a:p>
        </p:txBody>
      </p:sp>
      <p:grpSp>
        <p:nvGrpSpPr>
          <p:cNvPr id="130" name="Google Shape;130;p14"/>
          <p:cNvGrpSpPr/>
          <p:nvPr/>
        </p:nvGrpSpPr>
        <p:grpSpPr>
          <a:xfrm>
            <a:off x="16493527" y="1280385"/>
            <a:ext cx="406823" cy="408647"/>
            <a:chOff x="1813" y="0"/>
            <a:chExt cx="809173" cy="812800"/>
          </a:xfrm>
        </p:grpSpPr>
        <p:sp>
          <p:nvSpPr>
            <p:cNvPr id="131" name="Google Shape;13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17057202" y="1280385"/>
            <a:ext cx="406823" cy="408647"/>
            <a:chOff x="1813" y="0"/>
            <a:chExt cx="809173" cy="812800"/>
          </a:xfrm>
        </p:grpSpPr>
        <p:sp>
          <p:nvSpPr>
            <p:cNvPr id="134" name="Google Shape;13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4"/>
          <p:cNvGrpSpPr/>
          <p:nvPr/>
        </p:nvGrpSpPr>
        <p:grpSpPr>
          <a:xfrm>
            <a:off x="17618249" y="1280385"/>
            <a:ext cx="406823" cy="408647"/>
            <a:chOff x="1813" y="0"/>
            <a:chExt cx="809173" cy="812800"/>
          </a:xfrm>
        </p:grpSpPr>
        <p:sp>
          <p:nvSpPr>
            <p:cNvPr id="137" name="Google Shape;13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4"/>
          <p:cNvGrpSpPr/>
          <p:nvPr/>
        </p:nvGrpSpPr>
        <p:grpSpPr>
          <a:xfrm>
            <a:off x="8378227" y="8752048"/>
            <a:ext cx="406823" cy="408647"/>
            <a:chOff x="1813" y="0"/>
            <a:chExt cx="809173" cy="812800"/>
          </a:xfrm>
        </p:grpSpPr>
        <p:sp>
          <p:nvSpPr>
            <p:cNvPr id="140" name="Google Shape;140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>
            <a:off x="8941902" y="8752048"/>
            <a:ext cx="406823" cy="408647"/>
            <a:chOff x="1813" y="0"/>
            <a:chExt cx="809173" cy="812800"/>
          </a:xfrm>
        </p:grpSpPr>
        <p:sp>
          <p:nvSpPr>
            <p:cNvPr id="143" name="Google Shape;143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4"/>
          <p:cNvGrpSpPr/>
          <p:nvPr/>
        </p:nvGrpSpPr>
        <p:grpSpPr>
          <a:xfrm>
            <a:off x="9502949" y="8752048"/>
            <a:ext cx="406823" cy="408647"/>
            <a:chOff x="1813" y="0"/>
            <a:chExt cx="809173" cy="812800"/>
          </a:xfrm>
        </p:grpSpPr>
        <p:sp>
          <p:nvSpPr>
            <p:cNvPr id="146" name="Google Shape;146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66255"/>
            <a:ext cx="17955491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b="1" dirty="0"/>
              <a:t>BEQ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41410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Valorile registrelor t1 și t2 sunt diferite la început. Însă t1 este incrementat cu 1 la fiecare iterație, iar în momentul în care acestea ajung să fie egale PCout sare la eticheta END situată la adresa 0x20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beq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1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2, END</a:t>
            </a:r>
            <a:endParaRPr dirty="0"/>
          </a:p>
        </p:txBody>
      </p:sp>
      <p:cxnSp>
        <p:nvCxnSpPr>
          <p:cNvPr id="666" name="Google Shape;666;p28"/>
          <p:cNvCxnSpPr>
            <a:cxnSpLocks/>
          </p:cNvCxnSpPr>
          <p:nvPr/>
        </p:nvCxnSpPr>
        <p:spPr>
          <a:xfrm>
            <a:off x="9933709" y="2138071"/>
            <a:ext cx="581888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3796" y="4457621"/>
            <a:ext cx="8679004" cy="458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6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2783" y="166255"/>
            <a:ext cx="17728853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Jump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9717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Are loc un jump necondiționat la eticheta FOR situată la adresa 0x14.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Singurul semnal aflat în high de la Unitatea de Control este cel de Jump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j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FOR</a:t>
            </a:r>
            <a:endParaRPr dirty="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3797" y="4397901"/>
            <a:ext cx="8081330" cy="46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BFDF3F-AFA4-DB49-BEF4-928DEAE8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6982" y="166255"/>
            <a:ext cx="18191018" cy="10120745"/>
          </a:xfrm>
          <a:prstGeom prst="rect">
            <a:avLst/>
          </a:prstGeom>
        </p:spPr>
      </p:pic>
      <p:sp>
        <p:nvSpPr>
          <p:cNvPr id="521" name="Google Shape;521;p25"/>
          <p:cNvSpPr txBox="1"/>
          <p:nvPr/>
        </p:nvSpPr>
        <p:spPr>
          <a:xfrm>
            <a:off x="212783" y="9065296"/>
            <a:ext cx="3403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R-Type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68155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16503705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8"/>
          <p:cNvSpPr txBox="1"/>
          <p:nvPr/>
        </p:nvSpPr>
        <p:spPr>
          <a:xfrm>
            <a:off x="1125672" y="4457620"/>
            <a:ext cx="6438909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	Are loc o diferență între valorile stocate în registrele t0 și t1, rezultatul fiind stocat în t4. Valorile registrelor t0 și t1 sunt 1 respectiv 10, deci diferența va fi -9 (0xfffffff7)</a:t>
            </a:r>
            <a:endParaRPr dirty="0"/>
          </a:p>
        </p:txBody>
      </p:sp>
      <p:sp>
        <p:nvSpPr>
          <p:cNvPr id="659" name="Google Shape;659;p28"/>
          <p:cNvSpPr txBox="1"/>
          <p:nvPr/>
        </p:nvSpPr>
        <p:spPr>
          <a:xfrm>
            <a:off x="407756" y="1243252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ub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4</a:t>
            </a: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, $t</a:t>
            </a: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0, $t1</a:t>
            </a:r>
            <a:endParaRPr dirty="0"/>
          </a:p>
        </p:txBody>
      </p:sp>
      <p:cxnSp>
        <p:nvCxnSpPr>
          <p:cNvPr id="666" name="Google Shape;666;p28"/>
          <p:cNvCxnSpPr>
            <a:cxnSpLocks/>
          </p:cNvCxnSpPr>
          <p:nvPr/>
        </p:nvCxnSpPr>
        <p:spPr>
          <a:xfrm>
            <a:off x="9615055" y="2074248"/>
            <a:ext cx="6137543" cy="63823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D078D-5D33-47CD-A465-9EDCBC9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89587" y="4234991"/>
            <a:ext cx="7620231" cy="50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4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62" name="Google Shape;562;p2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26"/>
          <p:cNvSpPr txBox="1"/>
          <p:nvPr/>
        </p:nvSpPr>
        <p:spPr>
          <a:xfrm>
            <a:off x="1419033" y="762000"/>
            <a:ext cx="2696654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dirty="0"/>
          </a:p>
        </p:txBody>
      </p:sp>
      <p:sp>
        <p:nvSpPr>
          <p:cNvPr id="565" name="Google Shape;565;p26"/>
          <p:cNvSpPr txBox="1"/>
          <p:nvPr/>
        </p:nvSpPr>
        <p:spPr>
          <a:xfrm>
            <a:off x="6849371" y="7292586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Compilatorul</a:t>
            </a:r>
            <a:endParaRPr dirty="0"/>
          </a:p>
        </p:txBody>
      </p:sp>
      <p:grpSp>
        <p:nvGrpSpPr>
          <p:cNvPr id="566" name="Google Shape;566;p26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567" name="Google Shape;56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68" name="Google Shape;56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56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71" name="Google Shape;57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2" name="Google Shape;57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74" name="Google Shape;57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5" name="Google Shape;57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" name="Google Shape;576;p26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577" name="Google Shape;57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78" name="Google Shape;57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9" name="Google Shape;57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81" name="Google Shape;58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2" name="Google Shape;58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84" name="Google Shape;58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" name="Google Shape;58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6" name="Google Shape;586;p26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7" name="Google Shape;587;p26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88" name="Google Shape;588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26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91" name="Google Shape;591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6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94" name="Google Shape;594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457200"/>
            <a:ext cx="162306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7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Ce face?</a:t>
            </a:r>
            <a:endParaRPr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A9C06C-3DD2-E1B5-B1A7-4A5890C18D65}"/>
              </a:ext>
            </a:extLst>
          </p:cNvPr>
          <p:cNvSpPr/>
          <p:nvPr/>
        </p:nvSpPr>
        <p:spPr>
          <a:xfrm>
            <a:off x="2618508" y="2810643"/>
            <a:ext cx="5213978" cy="678872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CD5B8-525D-5C07-17BC-EAF5491A4FEE}"/>
              </a:ext>
            </a:extLst>
          </p:cNvPr>
          <p:cNvSpPr/>
          <p:nvPr/>
        </p:nvSpPr>
        <p:spPr>
          <a:xfrm>
            <a:off x="10931236" y="2810643"/>
            <a:ext cx="5213978" cy="678872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A9869F9-DCEC-3525-C9E7-21F396FF02F4}"/>
              </a:ext>
            </a:extLst>
          </p:cNvPr>
          <p:cNvSpPr/>
          <p:nvPr/>
        </p:nvSpPr>
        <p:spPr>
          <a:xfrm>
            <a:off x="8423540" y="5333253"/>
            <a:ext cx="1916642" cy="813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05424-99EC-4628-C68C-4314EEA9317D}"/>
              </a:ext>
            </a:extLst>
          </p:cNvPr>
          <p:cNvSpPr txBox="1"/>
          <p:nvPr/>
        </p:nvSpPr>
        <p:spPr>
          <a:xfrm>
            <a:off x="3140388" y="1952686"/>
            <a:ext cx="417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b="1" dirty="0">
                <a:latin typeface="Playfair Display Black" panose="00000A00000000000000" pitchFamily="2" charset="0"/>
              </a:rPr>
              <a:t>Cod asamblare</a:t>
            </a:r>
            <a:endParaRPr lang="en-150" sz="4000" b="1" dirty="0">
              <a:latin typeface="Playfair Display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7B510-A104-1815-606D-7350E19840DD}"/>
              </a:ext>
            </a:extLst>
          </p:cNvPr>
          <p:cNvSpPr txBox="1"/>
          <p:nvPr/>
        </p:nvSpPr>
        <p:spPr>
          <a:xfrm>
            <a:off x="11453115" y="1952203"/>
            <a:ext cx="417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b="1" dirty="0">
                <a:latin typeface="Playfair Display Black" panose="00000A00000000000000" pitchFamily="2" charset="0"/>
              </a:rPr>
              <a:t>Cod</a:t>
            </a:r>
            <a:r>
              <a:rPr lang="ro-RO" b="1" dirty="0">
                <a:latin typeface="Playfair Display Black" panose="00000A00000000000000" pitchFamily="2" charset="0"/>
              </a:rPr>
              <a:t> </a:t>
            </a:r>
            <a:r>
              <a:rPr lang="ro-RO" sz="4000" b="1" dirty="0">
                <a:latin typeface="Playfair Display Black" panose="00000A00000000000000" pitchFamily="2" charset="0"/>
              </a:rPr>
              <a:t>mașină</a:t>
            </a:r>
            <a:endParaRPr lang="en-150" sz="4000" b="1" dirty="0">
              <a:latin typeface="Playfair Display Black" panose="00000A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29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81" name="Google Shape;681;p2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29"/>
          <p:cNvSpPr txBox="1"/>
          <p:nvPr/>
        </p:nvSpPr>
        <p:spPr>
          <a:xfrm>
            <a:off x="1340294" y="762000"/>
            <a:ext cx="2808906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 dirty="0"/>
          </a:p>
        </p:txBody>
      </p:sp>
      <p:sp>
        <p:nvSpPr>
          <p:cNvPr id="684" name="Google Shape;684;p29"/>
          <p:cNvSpPr txBox="1"/>
          <p:nvPr/>
        </p:nvSpPr>
        <p:spPr>
          <a:xfrm>
            <a:off x="5029200" y="7292586"/>
            <a:ext cx="11729267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Implementarea C</a:t>
            </a:r>
            <a:endParaRPr dirty="0"/>
          </a:p>
        </p:txBody>
      </p:sp>
      <p:grpSp>
        <p:nvGrpSpPr>
          <p:cNvPr id="685" name="Google Shape;685;p29"/>
          <p:cNvGrpSpPr/>
          <p:nvPr/>
        </p:nvGrpSpPr>
        <p:grpSpPr>
          <a:xfrm>
            <a:off x="-3233490" y="5979519"/>
            <a:ext cx="6999655" cy="8614961"/>
            <a:chOff x="0" y="0"/>
            <a:chExt cx="9332874" cy="11486614"/>
          </a:xfrm>
        </p:grpSpPr>
        <p:grpSp>
          <p:nvGrpSpPr>
            <p:cNvPr id="686" name="Google Shape;68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87" name="Google Shape;68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68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690" name="Google Shape;69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1" name="Google Shape;69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693" name="Google Shape;69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69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29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696" name="Google Shape;69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97" name="Google Shape;69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69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00" name="Google Shape;70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1" name="Google Shape;70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03" name="Google Shape;70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70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05" name="Google Shape;705;p29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6" name="Google Shape;706;p29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707" name="Google Shape;707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29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710" name="Google Shape;710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29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713" name="Google Shape;713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"/>
          <p:cNvSpPr txBox="1"/>
          <p:nvPr/>
        </p:nvSpPr>
        <p:spPr>
          <a:xfrm>
            <a:off x="1037516" y="557159"/>
            <a:ext cx="1512817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0B1320"/>
                </a:solidFill>
                <a:latin typeface="Playfair Display Black"/>
                <a:sym typeface="Playfair Display Black"/>
              </a:rPr>
              <a:t>Structur</a:t>
            </a:r>
            <a:r>
              <a:rPr lang="ro-RO" sz="7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ă</a:t>
            </a:r>
            <a:endParaRPr dirty="0"/>
          </a:p>
        </p:txBody>
      </p:sp>
      <p:cxnSp>
        <p:nvCxnSpPr>
          <p:cNvPr id="753" name="Google Shape;753;p31"/>
          <p:cNvCxnSpPr/>
          <p:nvPr/>
        </p:nvCxnSpPr>
        <p:spPr>
          <a:xfrm>
            <a:off x="6249299" y="1264024"/>
            <a:ext cx="828929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4" name="Google Shape;754;p31"/>
          <p:cNvGrpSpPr/>
          <p:nvPr/>
        </p:nvGrpSpPr>
        <p:grpSpPr>
          <a:xfrm>
            <a:off x="15040972" y="1059700"/>
            <a:ext cx="406823" cy="408647"/>
            <a:chOff x="1813" y="0"/>
            <a:chExt cx="809173" cy="812800"/>
          </a:xfrm>
        </p:grpSpPr>
        <p:sp>
          <p:nvSpPr>
            <p:cNvPr id="755" name="Google Shape;755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31"/>
          <p:cNvGrpSpPr/>
          <p:nvPr/>
        </p:nvGrpSpPr>
        <p:grpSpPr>
          <a:xfrm>
            <a:off x="15604646" y="1059700"/>
            <a:ext cx="406823" cy="408647"/>
            <a:chOff x="1813" y="0"/>
            <a:chExt cx="809173" cy="812800"/>
          </a:xfrm>
        </p:grpSpPr>
        <p:sp>
          <p:nvSpPr>
            <p:cNvPr id="758" name="Google Shape;758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1"/>
          <p:cNvGrpSpPr/>
          <p:nvPr/>
        </p:nvGrpSpPr>
        <p:grpSpPr>
          <a:xfrm>
            <a:off x="16165694" y="1059700"/>
            <a:ext cx="406823" cy="408647"/>
            <a:chOff x="1813" y="0"/>
            <a:chExt cx="809173" cy="812800"/>
          </a:xfrm>
        </p:grpSpPr>
        <p:sp>
          <p:nvSpPr>
            <p:cNvPr id="761" name="Google Shape;761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A1E06F-2A32-0417-3E0F-9B4514B4A6AE}"/>
              </a:ext>
            </a:extLst>
          </p:cNvPr>
          <p:cNvSpPr/>
          <p:nvPr/>
        </p:nvSpPr>
        <p:spPr>
          <a:xfrm>
            <a:off x="1814286" y="2409371"/>
            <a:ext cx="14758231" cy="6613605"/>
          </a:xfrm>
          <a:prstGeom prst="roundRect">
            <a:avLst/>
          </a:prstGeom>
          <a:blipFill dpi="0" rotWithShape="1">
            <a:blip r:embed="rId3"/>
            <a:srcRect/>
            <a:stretch>
              <a:fillRect l="2000" t="3000" r="2000" b="4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grpSp>
        <p:nvGrpSpPr>
          <p:cNvPr id="4" name="Google Shape;685;p29">
            <a:extLst>
              <a:ext uri="{FF2B5EF4-FFF2-40B4-BE49-F238E27FC236}">
                <a16:creationId xmlns:a16="http://schemas.microsoft.com/office/drawing/2014/main" id="{6DFADAB3-1BC1-0ADD-5086-438D714ACAF4}"/>
              </a:ext>
            </a:extLst>
          </p:cNvPr>
          <p:cNvGrpSpPr/>
          <p:nvPr/>
        </p:nvGrpSpPr>
        <p:grpSpPr>
          <a:xfrm>
            <a:off x="-4336575" y="7372890"/>
            <a:ext cx="6999655" cy="8614961"/>
            <a:chOff x="0" y="0"/>
            <a:chExt cx="9332874" cy="11486614"/>
          </a:xfrm>
        </p:grpSpPr>
        <p:grpSp>
          <p:nvGrpSpPr>
            <p:cNvPr id="5" name="Google Shape;686;p29">
              <a:extLst>
                <a:ext uri="{FF2B5EF4-FFF2-40B4-BE49-F238E27FC236}">
                  <a16:creationId xmlns:a16="http://schemas.microsoft.com/office/drawing/2014/main" id="{96D60CE7-3DFD-3597-CE65-39C31732521B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2" name="Google Shape;687;p29">
                <a:extLst>
                  <a:ext uri="{FF2B5EF4-FFF2-40B4-BE49-F238E27FC236}">
                    <a16:creationId xmlns:a16="http://schemas.microsoft.com/office/drawing/2014/main" id="{DC085409-30BE-C301-1A0A-3345DF8AE6FE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688;p29">
                <a:extLst>
                  <a:ext uri="{FF2B5EF4-FFF2-40B4-BE49-F238E27FC236}">
                    <a16:creationId xmlns:a16="http://schemas.microsoft.com/office/drawing/2014/main" id="{52132029-1366-FF35-5CAD-339628ECEC88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689;p29">
              <a:extLst>
                <a:ext uri="{FF2B5EF4-FFF2-40B4-BE49-F238E27FC236}">
                  <a16:creationId xmlns:a16="http://schemas.microsoft.com/office/drawing/2014/main" id="{07FC0AB3-2F20-8A9F-4724-73F299F12EC8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0" name="Google Shape;690;p29">
                <a:extLst>
                  <a:ext uri="{FF2B5EF4-FFF2-40B4-BE49-F238E27FC236}">
                    <a16:creationId xmlns:a16="http://schemas.microsoft.com/office/drawing/2014/main" id="{3ABA0123-DD86-1379-940B-9E73EF8C873F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691;p29">
                <a:extLst>
                  <a:ext uri="{FF2B5EF4-FFF2-40B4-BE49-F238E27FC236}">
                    <a16:creationId xmlns:a16="http://schemas.microsoft.com/office/drawing/2014/main" id="{6FC3E0FB-F450-5083-3135-855D3102ED1B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692;p29">
              <a:extLst>
                <a:ext uri="{FF2B5EF4-FFF2-40B4-BE49-F238E27FC236}">
                  <a16:creationId xmlns:a16="http://schemas.microsoft.com/office/drawing/2014/main" id="{0826F654-A899-1C21-8FC5-5BF068E3F434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8" name="Google Shape;693;p29">
                <a:extLst>
                  <a:ext uri="{FF2B5EF4-FFF2-40B4-BE49-F238E27FC236}">
                    <a16:creationId xmlns:a16="http://schemas.microsoft.com/office/drawing/2014/main" id="{8DC78B4C-F56F-C9A9-74FE-482FA49D2A8D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694;p29">
                <a:extLst>
                  <a:ext uri="{FF2B5EF4-FFF2-40B4-BE49-F238E27FC236}">
                    <a16:creationId xmlns:a16="http://schemas.microsoft.com/office/drawing/2014/main" id="{9D79CB62-95AB-4DB9-3F2E-5A2C13B16368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" name="Google Shape;695;p29">
            <a:extLst>
              <a:ext uri="{FF2B5EF4-FFF2-40B4-BE49-F238E27FC236}">
                <a16:creationId xmlns:a16="http://schemas.microsoft.com/office/drawing/2014/main" id="{63BBB980-BD07-1CD5-E0B3-9D3E29BB6846}"/>
              </a:ext>
            </a:extLst>
          </p:cNvPr>
          <p:cNvGrpSpPr/>
          <p:nvPr/>
        </p:nvGrpSpPr>
        <p:grpSpPr>
          <a:xfrm rot="10800000">
            <a:off x="14152615" y="-6007466"/>
            <a:ext cx="6999655" cy="8614961"/>
            <a:chOff x="0" y="0"/>
            <a:chExt cx="9332874" cy="11486614"/>
          </a:xfrm>
        </p:grpSpPr>
        <p:grpSp>
          <p:nvGrpSpPr>
            <p:cNvPr id="15" name="Google Shape;696;p29">
              <a:extLst>
                <a:ext uri="{FF2B5EF4-FFF2-40B4-BE49-F238E27FC236}">
                  <a16:creationId xmlns:a16="http://schemas.microsoft.com/office/drawing/2014/main" id="{9C62C84A-99C3-C128-61A6-4FC7DB9FA5F1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2" name="Google Shape;697;p29">
                <a:extLst>
                  <a:ext uri="{FF2B5EF4-FFF2-40B4-BE49-F238E27FC236}">
                    <a16:creationId xmlns:a16="http://schemas.microsoft.com/office/drawing/2014/main" id="{EF0DF2CA-2D7A-CA1D-16ED-BF1AFA6ECC3D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98;p29">
                <a:extLst>
                  <a:ext uri="{FF2B5EF4-FFF2-40B4-BE49-F238E27FC236}">
                    <a16:creationId xmlns:a16="http://schemas.microsoft.com/office/drawing/2014/main" id="{4DF419E2-C438-21BC-0D01-30CF2BF8FF0A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699;p29">
              <a:extLst>
                <a:ext uri="{FF2B5EF4-FFF2-40B4-BE49-F238E27FC236}">
                  <a16:creationId xmlns:a16="http://schemas.microsoft.com/office/drawing/2014/main" id="{55845FB4-537F-6D6E-21F6-33302FDEB496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0" name="Google Shape;700;p29">
                <a:extLst>
                  <a:ext uri="{FF2B5EF4-FFF2-40B4-BE49-F238E27FC236}">
                    <a16:creationId xmlns:a16="http://schemas.microsoft.com/office/drawing/2014/main" id="{E85E953F-8474-3310-E18A-9C5B1A51599A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701;p29">
                <a:extLst>
                  <a:ext uri="{FF2B5EF4-FFF2-40B4-BE49-F238E27FC236}">
                    <a16:creationId xmlns:a16="http://schemas.microsoft.com/office/drawing/2014/main" id="{F53D63F4-D65A-E34D-70CC-DFB010C05EB2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702;p29">
              <a:extLst>
                <a:ext uri="{FF2B5EF4-FFF2-40B4-BE49-F238E27FC236}">
                  <a16:creationId xmlns:a16="http://schemas.microsoft.com/office/drawing/2014/main" id="{91594D11-BF4C-D2E5-96B9-407E5FF6864A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8" name="Google Shape;703;p29">
                <a:extLst>
                  <a:ext uri="{FF2B5EF4-FFF2-40B4-BE49-F238E27FC236}">
                    <a16:creationId xmlns:a16="http://schemas.microsoft.com/office/drawing/2014/main" id="{D36DF66C-794B-3931-2E51-0BE3C6238DCE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704;p29">
                <a:extLst>
                  <a:ext uri="{FF2B5EF4-FFF2-40B4-BE49-F238E27FC236}">
                    <a16:creationId xmlns:a16="http://schemas.microsoft.com/office/drawing/2014/main" id="{49382101-94D6-9136-E9B1-5088631DC1E5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654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/>
        </p:nvSpPr>
        <p:spPr>
          <a:xfrm>
            <a:off x="8731336" y="7884361"/>
            <a:ext cx="85270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Conținut</a:t>
            </a:r>
            <a:endParaRPr dirty="0"/>
          </a:p>
        </p:txBody>
      </p:sp>
      <p:sp>
        <p:nvSpPr>
          <p:cNvPr id="250" name="Google Shape;250;p18"/>
          <p:cNvSpPr txBox="1"/>
          <p:nvPr/>
        </p:nvSpPr>
        <p:spPr>
          <a:xfrm>
            <a:off x="2523758" y="1096443"/>
            <a:ext cx="6984625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Prezentare generală</a:t>
            </a:r>
            <a:endParaRPr sz="5600" dirty="0"/>
          </a:p>
        </p:txBody>
      </p:sp>
      <p:sp>
        <p:nvSpPr>
          <p:cNvPr id="251" name="Google Shape;251;p18"/>
          <p:cNvSpPr txBox="1"/>
          <p:nvPr/>
        </p:nvSpPr>
        <p:spPr>
          <a:xfrm>
            <a:off x="992461" y="820565"/>
            <a:ext cx="1365284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dirty="0"/>
          </a:p>
        </p:txBody>
      </p:sp>
      <p:sp>
        <p:nvSpPr>
          <p:cNvPr id="252" name="Google Shape;252;p18"/>
          <p:cNvSpPr txBox="1"/>
          <p:nvPr/>
        </p:nvSpPr>
        <p:spPr>
          <a:xfrm>
            <a:off x="1015289" y="6534508"/>
            <a:ext cx="1429644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 dirty="0"/>
          </a:p>
        </p:txBody>
      </p:sp>
      <p:sp>
        <p:nvSpPr>
          <p:cNvPr id="253" name="Google Shape;253;p18"/>
          <p:cNvSpPr txBox="1"/>
          <p:nvPr/>
        </p:nvSpPr>
        <p:spPr>
          <a:xfrm>
            <a:off x="1183048" y="2667278"/>
            <a:ext cx="1227296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dirty="0"/>
          </a:p>
        </p:txBody>
      </p:sp>
      <p:sp>
        <p:nvSpPr>
          <p:cNvPr id="255" name="Google Shape;255;p18"/>
          <p:cNvSpPr txBox="1"/>
          <p:nvPr/>
        </p:nvSpPr>
        <p:spPr>
          <a:xfrm>
            <a:off x="1163786" y="4513991"/>
            <a:ext cx="1193959" cy="108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dirty="0"/>
          </a:p>
        </p:txBody>
      </p:sp>
      <p:cxnSp>
        <p:nvCxnSpPr>
          <p:cNvPr id="257" name="Google Shape;257;p18"/>
          <p:cNvCxnSpPr/>
          <p:nvPr/>
        </p:nvCxnSpPr>
        <p:spPr>
          <a:xfrm>
            <a:off x="3273949" y="9462624"/>
            <a:ext cx="1398535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8" name="Google Shape;258;p18"/>
          <p:cNvGrpSpPr/>
          <p:nvPr/>
        </p:nvGrpSpPr>
        <p:grpSpPr>
          <a:xfrm>
            <a:off x="1029612" y="9258300"/>
            <a:ext cx="406823" cy="408647"/>
            <a:chOff x="1813" y="0"/>
            <a:chExt cx="809173" cy="812800"/>
          </a:xfrm>
        </p:grpSpPr>
        <p:sp>
          <p:nvSpPr>
            <p:cNvPr id="259" name="Google Shape;259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8"/>
          <p:cNvGrpSpPr/>
          <p:nvPr/>
        </p:nvGrpSpPr>
        <p:grpSpPr>
          <a:xfrm>
            <a:off x="1593286" y="9258300"/>
            <a:ext cx="406823" cy="408647"/>
            <a:chOff x="1813" y="0"/>
            <a:chExt cx="809173" cy="812800"/>
          </a:xfrm>
        </p:grpSpPr>
        <p:sp>
          <p:nvSpPr>
            <p:cNvPr id="262" name="Google Shape;26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8"/>
          <p:cNvGrpSpPr/>
          <p:nvPr/>
        </p:nvGrpSpPr>
        <p:grpSpPr>
          <a:xfrm>
            <a:off x="2154334" y="9258300"/>
            <a:ext cx="406823" cy="408647"/>
            <a:chOff x="1813" y="0"/>
            <a:chExt cx="809173" cy="812800"/>
          </a:xfrm>
        </p:grpSpPr>
        <p:sp>
          <p:nvSpPr>
            <p:cNvPr id="265" name="Google Shape;265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18"/>
          <p:cNvSpPr txBox="1"/>
          <p:nvPr/>
        </p:nvSpPr>
        <p:spPr>
          <a:xfrm>
            <a:off x="2561157" y="2935185"/>
            <a:ext cx="493059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Simulare</a:t>
            </a:r>
            <a:endParaRPr dirty="0"/>
          </a:p>
        </p:txBody>
      </p:sp>
      <p:sp>
        <p:nvSpPr>
          <p:cNvPr id="268" name="Google Shape;268;p18"/>
          <p:cNvSpPr txBox="1"/>
          <p:nvPr/>
        </p:nvSpPr>
        <p:spPr>
          <a:xfrm>
            <a:off x="2523758" y="4849104"/>
            <a:ext cx="493059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Compilator</a:t>
            </a:r>
            <a:endParaRPr dirty="0"/>
          </a:p>
        </p:txBody>
      </p:sp>
      <p:sp>
        <p:nvSpPr>
          <p:cNvPr id="269" name="Google Shape;269;p18"/>
          <p:cNvSpPr txBox="1"/>
          <p:nvPr/>
        </p:nvSpPr>
        <p:spPr>
          <a:xfrm>
            <a:off x="2561157" y="6850232"/>
            <a:ext cx="526847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Implementare C</a:t>
            </a:r>
            <a:endParaRPr dirty="0"/>
          </a:p>
        </p:txBody>
      </p:sp>
      <p:grpSp>
        <p:nvGrpSpPr>
          <p:cNvPr id="272" name="Google Shape;272;p18"/>
          <p:cNvGrpSpPr/>
          <p:nvPr/>
        </p:nvGrpSpPr>
        <p:grpSpPr>
          <a:xfrm>
            <a:off x="15131637" y="-3019570"/>
            <a:ext cx="5858410" cy="7210351"/>
            <a:chOff x="0" y="0"/>
            <a:chExt cx="7811213" cy="9613801"/>
          </a:xfrm>
        </p:grpSpPr>
        <p:grpSp>
          <p:nvGrpSpPr>
            <p:cNvPr id="273" name="Google Shape;273;p18"/>
            <p:cNvGrpSpPr/>
            <p:nvPr/>
          </p:nvGrpSpPr>
          <p:grpSpPr>
            <a:xfrm rot="10800000">
              <a:off x="0" y="0"/>
              <a:ext cx="7811213" cy="9613801"/>
              <a:chOff x="0" y="0"/>
              <a:chExt cx="660400" cy="812800"/>
            </a:xfrm>
          </p:grpSpPr>
          <p:sp>
            <p:nvSpPr>
              <p:cNvPr id="274" name="Google Shape;274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275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8"/>
            <p:cNvGrpSpPr/>
            <p:nvPr/>
          </p:nvGrpSpPr>
          <p:grpSpPr>
            <a:xfrm rot="10800000">
              <a:off x="456341" y="561650"/>
              <a:ext cx="6898532" cy="8490500"/>
              <a:chOff x="0" y="0"/>
              <a:chExt cx="660400" cy="812800"/>
            </a:xfrm>
          </p:grpSpPr>
          <p:sp>
            <p:nvSpPr>
              <p:cNvPr id="277" name="Google Shape;277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8" name="Google Shape;278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8"/>
            <p:cNvGrpSpPr/>
            <p:nvPr/>
          </p:nvGrpSpPr>
          <p:grpSpPr>
            <a:xfrm rot="10800000">
              <a:off x="906844" y="1116116"/>
              <a:ext cx="5997524" cy="7381569"/>
              <a:chOff x="0" y="0"/>
              <a:chExt cx="660400" cy="812800"/>
            </a:xfrm>
          </p:grpSpPr>
          <p:sp>
            <p:nvSpPr>
              <p:cNvPr id="280" name="Google Shape;280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281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"/>
          <p:cNvSpPr txBox="1"/>
          <p:nvPr/>
        </p:nvSpPr>
        <p:spPr>
          <a:xfrm>
            <a:off x="1037516" y="557159"/>
            <a:ext cx="1512817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Leg</a:t>
            </a:r>
            <a:r>
              <a:rPr lang="ro-RO" sz="7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ături</a:t>
            </a:r>
            <a:endParaRPr dirty="0"/>
          </a:p>
        </p:txBody>
      </p:sp>
      <p:cxnSp>
        <p:nvCxnSpPr>
          <p:cNvPr id="753" name="Google Shape;753;p31"/>
          <p:cNvCxnSpPr/>
          <p:nvPr/>
        </p:nvCxnSpPr>
        <p:spPr>
          <a:xfrm>
            <a:off x="6249299" y="1264024"/>
            <a:ext cx="828929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4" name="Google Shape;754;p31"/>
          <p:cNvGrpSpPr/>
          <p:nvPr/>
        </p:nvGrpSpPr>
        <p:grpSpPr>
          <a:xfrm>
            <a:off x="15040972" y="1059700"/>
            <a:ext cx="406823" cy="408647"/>
            <a:chOff x="1813" y="0"/>
            <a:chExt cx="809173" cy="812800"/>
          </a:xfrm>
        </p:grpSpPr>
        <p:sp>
          <p:nvSpPr>
            <p:cNvPr id="755" name="Google Shape;755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31"/>
          <p:cNvGrpSpPr/>
          <p:nvPr/>
        </p:nvGrpSpPr>
        <p:grpSpPr>
          <a:xfrm>
            <a:off x="15604646" y="1059700"/>
            <a:ext cx="406823" cy="408647"/>
            <a:chOff x="1813" y="0"/>
            <a:chExt cx="809173" cy="812800"/>
          </a:xfrm>
        </p:grpSpPr>
        <p:sp>
          <p:nvSpPr>
            <p:cNvPr id="758" name="Google Shape;758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1"/>
          <p:cNvGrpSpPr/>
          <p:nvPr/>
        </p:nvGrpSpPr>
        <p:grpSpPr>
          <a:xfrm>
            <a:off x="16165694" y="1059700"/>
            <a:ext cx="406823" cy="408647"/>
            <a:chOff x="1813" y="0"/>
            <a:chExt cx="809173" cy="812800"/>
          </a:xfrm>
        </p:grpSpPr>
        <p:sp>
          <p:nvSpPr>
            <p:cNvPr id="761" name="Google Shape;761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8DBC792-934D-3C57-C3BB-CE92D5B8F2CB}"/>
              </a:ext>
            </a:extLst>
          </p:cNvPr>
          <p:cNvSpPr/>
          <p:nvPr/>
        </p:nvSpPr>
        <p:spPr>
          <a:xfrm>
            <a:off x="2272584" y="2888343"/>
            <a:ext cx="14070502" cy="6300647"/>
          </a:xfrm>
          <a:prstGeom prst="roundRect">
            <a:avLst/>
          </a:prstGeom>
          <a:blipFill dpi="0" rotWithShape="1">
            <a:blip r:embed="rId3"/>
            <a:srcRect/>
            <a:stretch>
              <a:fillRect l="2000" r="2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grpSp>
        <p:nvGrpSpPr>
          <p:cNvPr id="4" name="Google Shape;695;p29">
            <a:extLst>
              <a:ext uri="{FF2B5EF4-FFF2-40B4-BE49-F238E27FC236}">
                <a16:creationId xmlns:a16="http://schemas.microsoft.com/office/drawing/2014/main" id="{9DC502E8-0AEB-3411-0A5C-C6682FBFD427}"/>
              </a:ext>
            </a:extLst>
          </p:cNvPr>
          <p:cNvGrpSpPr/>
          <p:nvPr/>
        </p:nvGrpSpPr>
        <p:grpSpPr>
          <a:xfrm rot="10800000">
            <a:off x="14123586" y="-6007466"/>
            <a:ext cx="6999655" cy="8614961"/>
            <a:chOff x="0" y="0"/>
            <a:chExt cx="9332874" cy="11486614"/>
          </a:xfrm>
        </p:grpSpPr>
        <p:grpSp>
          <p:nvGrpSpPr>
            <p:cNvPr id="5" name="Google Shape;696;p29">
              <a:extLst>
                <a:ext uri="{FF2B5EF4-FFF2-40B4-BE49-F238E27FC236}">
                  <a16:creationId xmlns:a16="http://schemas.microsoft.com/office/drawing/2014/main" id="{6BC70F56-3AAA-C796-7E17-623E81080716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2" name="Google Shape;697;p29">
                <a:extLst>
                  <a:ext uri="{FF2B5EF4-FFF2-40B4-BE49-F238E27FC236}">
                    <a16:creationId xmlns:a16="http://schemas.microsoft.com/office/drawing/2014/main" id="{C1648ED3-5972-EA24-7FB5-B266CBC9E018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698;p29">
                <a:extLst>
                  <a:ext uri="{FF2B5EF4-FFF2-40B4-BE49-F238E27FC236}">
                    <a16:creationId xmlns:a16="http://schemas.microsoft.com/office/drawing/2014/main" id="{B92520B1-F211-AECD-4B97-12DB61032F5A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699;p29">
              <a:extLst>
                <a:ext uri="{FF2B5EF4-FFF2-40B4-BE49-F238E27FC236}">
                  <a16:creationId xmlns:a16="http://schemas.microsoft.com/office/drawing/2014/main" id="{3492F53F-C8C1-07A9-4F38-5E2BB1DB3F45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0" name="Google Shape;700;p29">
                <a:extLst>
                  <a:ext uri="{FF2B5EF4-FFF2-40B4-BE49-F238E27FC236}">
                    <a16:creationId xmlns:a16="http://schemas.microsoft.com/office/drawing/2014/main" id="{38C0506A-50C4-9B42-21C4-E6FF4F7DA4CF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701;p29">
                <a:extLst>
                  <a:ext uri="{FF2B5EF4-FFF2-40B4-BE49-F238E27FC236}">
                    <a16:creationId xmlns:a16="http://schemas.microsoft.com/office/drawing/2014/main" id="{10469FA6-5BE7-444F-B2EC-7972845153B5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702;p29">
              <a:extLst>
                <a:ext uri="{FF2B5EF4-FFF2-40B4-BE49-F238E27FC236}">
                  <a16:creationId xmlns:a16="http://schemas.microsoft.com/office/drawing/2014/main" id="{65DCECC0-8B9F-C9DE-5A3D-0C7EFFCCBB42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8" name="Google Shape;703;p29">
                <a:extLst>
                  <a:ext uri="{FF2B5EF4-FFF2-40B4-BE49-F238E27FC236}">
                    <a16:creationId xmlns:a16="http://schemas.microsoft.com/office/drawing/2014/main" id="{763CD4CE-CC18-8A9A-FD57-233EAF2D051A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704;p29">
                <a:extLst>
                  <a:ext uri="{FF2B5EF4-FFF2-40B4-BE49-F238E27FC236}">
                    <a16:creationId xmlns:a16="http://schemas.microsoft.com/office/drawing/2014/main" id="{FEEFF393-B682-FDDD-D98D-41F9E4123E59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" name="Google Shape;685;p29">
            <a:extLst>
              <a:ext uri="{FF2B5EF4-FFF2-40B4-BE49-F238E27FC236}">
                <a16:creationId xmlns:a16="http://schemas.microsoft.com/office/drawing/2014/main" id="{21D5DF4E-0040-E3C3-70C9-2D112FBF83A4}"/>
              </a:ext>
            </a:extLst>
          </p:cNvPr>
          <p:cNvGrpSpPr/>
          <p:nvPr/>
        </p:nvGrpSpPr>
        <p:grpSpPr>
          <a:xfrm>
            <a:off x="-4336575" y="7372890"/>
            <a:ext cx="6999655" cy="8614961"/>
            <a:chOff x="0" y="0"/>
            <a:chExt cx="9332874" cy="11486614"/>
          </a:xfrm>
        </p:grpSpPr>
        <p:grpSp>
          <p:nvGrpSpPr>
            <p:cNvPr id="15" name="Google Shape;686;p29">
              <a:extLst>
                <a:ext uri="{FF2B5EF4-FFF2-40B4-BE49-F238E27FC236}">
                  <a16:creationId xmlns:a16="http://schemas.microsoft.com/office/drawing/2014/main" id="{DDE05D0A-2620-1D07-4550-43961B31A4F6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2" name="Google Shape;687;p29">
                <a:extLst>
                  <a:ext uri="{FF2B5EF4-FFF2-40B4-BE49-F238E27FC236}">
                    <a16:creationId xmlns:a16="http://schemas.microsoft.com/office/drawing/2014/main" id="{394C242E-90E6-7F55-B6FD-175AADABC79E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88;p29">
                <a:extLst>
                  <a:ext uri="{FF2B5EF4-FFF2-40B4-BE49-F238E27FC236}">
                    <a16:creationId xmlns:a16="http://schemas.microsoft.com/office/drawing/2014/main" id="{BCE52472-8567-EFCB-EC59-4CC80BAC6E45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689;p29">
              <a:extLst>
                <a:ext uri="{FF2B5EF4-FFF2-40B4-BE49-F238E27FC236}">
                  <a16:creationId xmlns:a16="http://schemas.microsoft.com/office/drawing/2014/main" id="{EBFF6E9E-1774-056C-9ACE-C4F80732DB59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0" name="Google Shape;690;p29">
                <a:extLst>
                  <a:ext uri="{FF2B5EF4-FFF2-40B4-BE49-F238E27FC236}">
                    <a16:creationId xmlns:a16="http://schemas.microsoft.com/office/drawing/2014/main" id="{3DDA2E82-1115-E2D5-7A41-E37495C006DA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691;p29">
                <a:extLst>
                  <a:ext uri="{FF2B5EF4-FFF2-40B4-BE49-F238E27FC236}">
                    <a16:creationId xmlns:a16="http://schemas.microsoft.com/office/drawing/2014/main" id="{77421EB0-9964-895F-6E60-7F0A023FBE60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92;p29">
              <a:extLst>
                <a:ext uri="{FF2B5EF4-FFF2-40B4-BE49-F238E27FC236}">
                  <a16:creationId xmlns:a16="http://schemas.microsoft.com/office/drawing/2014/main" id="{2208E299-B16C-96FF-C44B-DF8253970E39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8" name="Google Shape;693;p29">
                <a:extLst>
                  <a:ext uri="{FF2B5EF4-FFF2-40B4-BE49-F238E27FC236}">
                    <a16:creationId xmlns:a16="http://schemas.microsoft.com/office/drawing/2014/main" id="{CE97C816-A2B2-3D8E-BCD9-695A0774BB1F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694;p29">
                <a:extLst>
                  <a:ext uri="{FF2B5EF4-FFF2-40B4-BE49-F238E27FC236}">
                    <a16:creationId xmlns:a16="http://schemas.microsoft.com/office/drawing/2014/main" id="{EF60AB97-5C90-F6D5-1E36-D239F67009A4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185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"/>
          <p:cNvSpPr txBox="1"/>
          <p:nvPr/>
        </p:nvSpPr>
        <p:spPr>
          <a:xfrm>
            <a:off x="1037516" y="557159"/>
            <a:ext cx="1512817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7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Clock</a:t>
            </a:r>
            <a:endParaRPr dirty="0"/>
          </a:p>
        </p:txBody>
      </p:sp>
      <p:cxnSp>
        <p:nvCxnSpPr>
          <p:cNvPr id="753" name="Google Shape;753;p31"/>
          <p:cNvCxnSpPr/>
          <p:nvPr/>
        </p:nvCxnSpPr>
        <p:spPr>
          <a:xfrm>
            <a:off x="6249299" y="1264024"/>
            <a:ext cx="828929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4" name="Google Shape;754;p31"/>
          <p:cNvGrpSpPr/>
          <p:nvPr/>
        </p:nvGrpSpPr>
        <p:grpSpPr>
          <a:xfrm>
            <a:off x="15040972" y="1059700"/>
            <a:ext cx="406823" cy="408647"/>
            <a:chOff x="1813" y="0"/>
            <a:chExt cx="809173" cy="812800"/>
          </a:xfrm>
        </p:grpSpPr>
        <p:sp>
          <p:nvSpPr>
            <p:cNvPr id="755" name="Google Shape;755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31"/>
          <p:cNvGrpSpPr/>
          <p:nvPr/>
        </p:nvGrpSpPr>
        <p:grpSpPr>
          <a:xfrm>
            <a:off x="15604646" y="1059700"/>
            <a:ext cx="406823" cy="408647"/>
            <a:chOff x="1813" y="0"/>
            <a:chExt cx="809173" cy="812800"/>
          </a:xfrm>
        </p:grpSpPr>
        <p:sp>
          <p:nvSpPr>
            <p:cNvPr id="758" name="Google Shape;758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1"/>
          <p:cNvGrpSpPr/>
          <p:nvPr/>
        </p:nvGrpSpPr>
        <p:grpSpPr>
          <a:xfrm>
            <a:off x="16165694" y="1059700"/>
            <a:ext cx="406823" cy="408647"/>
            <a:chOff x="1813" y="0"/>
            <a:chExt cx="809173" cy="812800"/>
          </a:xfrm>
        </p:grpSpPr>
        <p:sp>
          <p:nvSpPr>
            <p:cNvPr id="761" name="Google Shape;761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55DA67-4423-8944-F129-17FB15AFFF6E}"/>
              </a:ext>
            </a:extLst>
          </p:cNvPr>
          <p:cNvSpPr/>
          <p:nvPr/>
        </p:nvSpPr>
        <p:spPr>
          <a:xfrm>
            <a:off x="4804228" y="1468347"/>
            <a:ext cx="8461829" cy="860334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grpSp>
        <p:nvGrpSpPr>
          <p:cNvPr id="6" name="Google Shape;695;p29">
            <a:extLst>
              <a:ext uri="{FF2B5EF4-FFF2-40B4-BE49-F238E27FC236}">
                <a16:creationId xmlns:a16="http://schemas.microsoft.com/office/drawing/2014/main" id="{0B96B500-DD67-8BF5-7DAC-F2D3DC386547}"/>
              </a:ext>
            </a:extLst>
          </p:cNvPr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7" name="Google Shape;696;p29">
              <a:extLst>
                <a:ext uri="{FF2B5EF4-FFF2-40B4-BE49-F238E27FC236}">
                  <a16:creationId xmlns:a16="http://schemas.microsoft.com/office/drawing/2014/main" id="{8972DC3B-8B37-AE61-4D34-2CC1F034A049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4" name="Google Shape;697;p29">
                <a:extLst>
                  <a:ext uri="{FF2B5EF4-FFF2-40B4-BE49-F238E27FC236}">
                    <a16:creationId xmlns:a16="http://schemas.microsoft.com/office/drawing/2014/main" id="{AC4F6C17-E16B-0D91-BA31-95D410C07983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698;p29">
                <a:extLst>
                  <a:ext uri="{FF2B5EF4-FFF2-40B4-BE49-F238E27FC236}">
                    <a16:creationId xmlns:a16="http://schemas.microsoft.com/office/drawing/2014/main" id="{0410AAAC-42AF-481B-C0C9-ED051806350C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699;p29">
              <a:extLst>
                <a:ext uri="{FF2B5EF4-FFF2-40B4-BE49-F238E27FC236}">
                  <a16:creationId xmlns:a16="http://schemas.microsoft.com/office/drawing/2014/main" id="{73568D8B-B374-DAA6-C666-6E2B596763D4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2" name="Google Shape;700;p29">
                <a:extLst>
                  <a:ext uri="{FF2B5EF4-FFF2-40B4-BE49-F238E27FC236}">
                    <a16:creationId xmlns:a16="http://schemas.microsoft.com/office/drawing/2014/main" id="{E6D06442-B392-0D7D-2863-8E7C667BD5BA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701;p29">
                <a:extLst>
                  <a:ext uri="{FF2B5EF4-FFF2-40B4-BE49-F238E27FC236}">
                    <a16:creationId xmlns:a16="http://schemas.microsoft.com/office/drawing/2014/main" id="{1B8DBCAF-4994-3ACA-DA4B-2A0B33F87876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702;p29">
              <a:extLst>
                <a:ext uri="{FF2B5EF4-FFF2-40B4-BE49-F238E27FC236}">
                  <a16:creationId xmlns:a16="http://schemas.microsoft.com/office/drawing/2014/main" id="{2ECA3CEB-F111-9007-0873-189B30FC448F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0" name="Google Shape;703;p29">
                <a:extLst>
                  <a:ext uri="{FF2B5EF4-FFF2-40B4-BE49-F238E27FC236}">
                    <a16:creationId xmlns:a16="http://schemas.microsoft.com/office/drawing/2014/main" id="{294DE1E8-A201-69C8-3FDA-4FB23B258E9F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704;p29">
                <a:extLst>
                  <a:ext uri="{FF2B5EF4-FFF2-40B4-BE49-F238E27FC236}">
                    <a16:creationId xmlns:a16="http://schemas.microsoft.com/office/drawing/2014/main" id="{B24D88F0-589E-2C42-2CC1-72E53421FDCA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" name="Google Shape;685;p29">
            <a:extLst>
              <a:ext uri="{FF2B5EF4-FFF2-40B4-BE49-F238E27FC236}">
                <a16:creationId xmlns:a16="http://schemas.microsoft.com/office/drawing/2014/main" id="{083644CD-7B22-7B4D-F6F4-D3B75E52F465}"/>
              </a:ext>
            </a:extLst>
          </p:cNvPr>
          <p:cNvGrpSpPr/>
          <p:nvPr/>
        </p:nvGrpSpPr>
        <p:grpSpPr>
          <a:xfrm>
            <a:off x="-3160917" y="5778093"/>
            <a:ext cx="6999655" cy="8614961"/>
            <a:chOff x="0" y="0"/>
            <a:chExt cx="9332874" cy="11486614"/>
          </a:xfrm>
        </p:grpSpPr>
        <p:grpSp>
          <p:nvGrpSpPr>
            <p:cNvPr id="17" name="Google Shape;686;p29">
              <a:extLst>
                <a:ext uri="{FF2B5EF4-FFF2-40B4-BE49-F238E27FC236}">
                  <a16:creationId xmlns:a16="http://schemas.microsoft.com/office/drawing/2014/main" id="{5BA08005-0A68-C064-7091-2C4384FF388B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4" name="Google Shape;687;p29">
                <a:extLst>
                  <a:ext uri="{FF2B5EF4-FFF2-40B4-BE49-F238E27FC236}">
                    <a16:creationId xmlns:a16="http://schemas.microsoft.com/office/drawing/2014/main" id="{0D29757F-AC82-D8C5-9758-37A9B440BB65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688;p29">
                <a:extLst>
                  <a:ext uri="{FF2B5EF4-FFF2-40B4-BE49-F238E27FC236}">
                    <a16:creationId xmlns:a16="http://schemas.microsoft.com/office/drawing/2014/main" id="{B7BF5E85-C9F0-CE56-BE5B-F17D1068707F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89;p29">
              <a:extLst>
                <a:ext uri="{FF2B5EF4-FFF2-40B4-BE49-F238E27FC236}">
                  <a16:creationId xmlns:a16="http://schemas.microsoft.com/office/drawing/2014/main" id="{5F90CB90-AC87-21E4-4589-9FF0A76F6F3F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2" name="Google Shape;690;p29">
                <a:extLst>
                  <a:ext uri="{FF2B5EF4-FFF2-40B4-BE49-F238E27FC236}">
                    <a16:creationId xmlns:a16="http://schemas.microsoft.com/office/drawing/2014/main" id="{A8180037-728E-6BA3-2F8A-D578AD9E3500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91;p29">
                <a:extLst>
                  <a:ext uri="{FF2B5EF4-FFF2-40B4-BE49-F238E27FC236}">
                    <a16:creationId xmlns:a16="http://schemas.microsoft.com/office/drawing/2014/main" id="{98460D7C-51B1-212A-62CD-4DA809869EDF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692;p29">
              <a:extLst>
                <a:ext uri="{FF2B5EF4-FFF2-40B4-BE49-F238E27FC236}">
                  <a16:creationId xmlns:a16="http://schemas.microsoft.com/office/drawing/2014/main" id="{4A49849B-5653-131A-D990-4E740D5331F9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20" name="Google Shape;693;p29">
                <a:extLst>
                  <a:ext uri="{FF2B5EF4-FFF2-40B4-BE49-F238E27FC236}">
                    <a16:creationId xmlns:a16="http://schemas.microsoft.com/office/drawing/2014/main" id="{FE08A105-AC47-4AFF-25F6-E60DF1C4F798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694;p29">
                <a:extLst>
                  <a:ext uri="{FF2B5EF4-FFF2-40B4-BE49-F238E27FC236}">
                    <a16:creationId xmlns:a16="http://schemas.microsoft.com/office/drawing/2014/main" id="{69403738-FFAE-100B-89AD-60A3C779BC80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192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"/>
          <p:cNvSpPr txBox="1"/>
          <p:nvPr/>
        </p:nvSpPr>
        <p:spPr>
          <a:xfrm>
            <a:off x="1037516" y="557159"/>
            <a:ext cx="1512817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0B1320"/>
                </a:solidFill>
                <a:latin typeface="Playfair Display Black"/>
                <a:sym typeface="Playfair Display Black"/>
              </a:rPr>
              <a:t>Rezultate</a:t>
            </a:r>
            <a:endParaRPr dirty="0"/>
          </a:p>
        </p:txBody>
      </p:sp>
      <p:cxnSp>
        <p:nvCxnSpPr>
          <p:cNvPr id="753" name="Google Shape;753;p31"/>
          <p:cNvCxnSpPr/>
          <p:nvPr/>
        </p:nvCxnSpPr>
        <p:spPr>
          <a:xfrm>
            <a:off x="6249299" y="1264024"/>
            <a:ext cx="828929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4" name="Google Shape;754;p31"/>
          <p:cNvGrpSpPr/>
          <p:nvPr/>
        </p:nvGrpSpPr>
        <p:grpSpPr>
          <a:xfrm>
            <a:off x="15040972" y="1059700"/>
            <a:ext cx="406823" cy="408647"/>
            <a:chOff x="1813" y="0"/>
            <a:chExt cx="809173" cy="812800"/>
          </a:xfrm>
        </p:grpSpPr>
        <p:sp>
          <p:nvSpPr>
            <p:cNvPr id="755" name="Google Shape;755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31"/>
          <p:cNvGrpSpPr/>
          <p:nvPr/>
        </p:nvGrpSpPr>
        <p:grpSpPr>
          <a:xfrm>
            <a:off x="15604646" y="1059700"/>
            <a:ext cx="406823" cy="408647"/>
            <a:chOff x="1813" y="0"/>
            <a:chExt cx="809173" cy="812800"/>
          </a:xfrm>
        </p:grpSpPr>
        <p:sp>
          <p:nvSpPr>
            <p:cNvPr id="758" name="Google Shape;758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1"/>
          <p:cNvGrpSpPr/>
          <p:nvPr/>
        </p:nvGrpSpPr>
        <p:grpSpPr>
          <a:xfrm>
            <a:off x="16165694" y="1059700"/>
            <a:ext cx="406823" cy="408647"/>
            <a:chOff x="1813" y="0"/>
            <a:chExt cx="809173" cy="812800"/>
          </a:xfrm>
        </p:grpSpPr>
        <p:sp>
          <p:nvSpPr>
            <p:cNvPr id="761" name="Google Shape;761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CEA3AFC-B590-F3F1-7421-2660D764EA8F}"/>
              </a:ext>
            </a:extLst>
          </p:cNvPr>
          <p:cNvSpPr/>
          <p:nvPr/>
        </p:nvSpPr>
        <p:spPr>
          <a:xfrm>
            <a:off x="1770742" y="2327450"/>
            <a:ext cx="14993257" cy="70632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4" name="Google Shape;752;p31">
            <a:extLst>
              <a:ext uri="{FF2B5EF4-FFF2-40B4-BE49-F238E27FC236}">
                <a16:creationId xmlns:a16="http://schemas.microsoft.com/office/drawing/2014/main" id="{7E228DD7-2614-2202-4BE1-D4875067A6CE}"/>
              </a:ext>
            </a:extLst>
          </p:cNvPr>
          <p:cNvSpPr txBox="1"/>
          <p:nvPr/>
        </p:nvSpPr>
        <p:spPr>
          <a:xfrm>
            <a:off x="1037516" y="571526"/>
            <a:ext cx="1512817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0B1320"/>
                </a:solidFill>
                <a:latin typeface="Playfair Display Black"/>
                <a:sym typeface="Playfair Display Black"/>
              </a:rPr>
              <a:t>Rezultate</a:t>
            </a:r>
            <a:endParaRPr dirty="0"/>
          </a:p>
        </p:txBody>
      </p:sp>
      <p:grpSp>
        <p:nvGrpSpPr>
          <p:cNvPr id="5" name="Google Shape;695;p29">
            <a:extLst>
              <a:ext uri="{FF2B5EF4-FFF2-40B4-BE49-F238E27FC236}">
                <a16:creationId xmlns:a16="http://schemas.microsoft.com/office/drawing/2014/main" id="{FC2C5777-1126-2F64-9938-BAF0E18158D8}"/>
              </a:ext>
            </a:extLst>
          </p:cNvPr>
          <p:cNvGrpSpPr/>
          <p:nvPr/>
        </p:nvGrpSpPr>
        <p:grpSpPr>
          <a:xfrm rot="10800000">
            <a:off x="14538591" y="-6287512"/>
            <a:ext cx="6999655" cy="8614961"/>
            <a:chOff x="0" y="0"/>
            <a:chExt cx="9332874" cy="11486614"/>
          </a:xfrm>
        </p:grpSpPr>
        <p:grpSp>
          <p:nvGrpSpPr>
            <p:cNvPr id="6" name="Google Shape;696;p29">
              <a:extLst>
                <a:ext uri="{FF2B5EF4-FFF2-40B4-BE49-F238E27FC236}">
                  <a16:creationId xmlns:a16="http://schemas.microsoft.com/office/drawing/2014/main" id="{F1833563-8A4E-B084-CE71-A16C9CB54992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3" name="Google Shape;697;p29">
                <a:extLst>
                  <a:ext uri="{FF2B5EF4-FFF2-40B4-BE49-F238E27FC236}">
                    <a16:creationId xmlns:a16="http://schemas.microsoft.com/office/drawing/2014/main" id="{6B13D392-8F31-4094-F4F5-852847609C88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698;p29">
                <a:extLst>
                  <a:ext uri="{FF2B5EF4-FFF2-40B4-BE49-F238E27FC236}">
                    <a16:creationId xmlns:a16="http://schemas.microsoft.com/office/drawing/2014/main" id="{0565D04C-5840-F4F8-EAF3-0E8213546F3B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699;p29">
              <a:extLst>
                <a:ext uri="{FF2B5EF4-FFF2-40B4-BE49-F238E27FC236}">
                  <a16:creationId xmlns:a16="http://schemas.microsoft.com/office/drawing/2014/main" id="{4A5FE4FB-EFFF-2DED-0144-14022E1E4716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1" name="Google Shape;700;p29">
                <a:extLst>
                  <a:ext uri="{FF2B5EF4-FFF2-40B4-BE49-F238E27FC236}">
                    <a16:creationId xmlns:a16="http://schemas.microsoft.com/office/drawing/2014/main" id="{F2022128-B9E3-E368-9570-7EFA1DAE090D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701;p29">
                <a:extLst>
                  <a:ext uri="{FF2B5EF4-FFF2-40B4-BE49-F238E27FC236}">
                    <a16:creationId xmlns:a16="http://schemas.microsoft.com/office/drawing/2014/main" id="{3139FF09-BD5C-0242-4826-B632CC1F81AE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702;p29">
              <a:extLst>
                <a:ext uri="{FF2B5EF4-FFF2-40B4-BE49-F238E27FC236}">
                  <a16:creationId xmlns:a16="http://schemas.microsoft.com/office/drawing/2014/main" id="{5F7654CB-AC91-84FA-F5C4-3CD104B4BCC3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9" name="Google Shape;703;p29">
                <a:extLst>
                  <a:ext uri="{FF2B5EF4-FFF2-40B4-BE49-F238E27FC236}">
                    <a16:creationId xmlns:a16="http://schemas.microsoft.com/office/drawing/2014/main" id="{FABA7689-1775-7317-02D3-F6D81855CFAB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704;p29">
                <a:extLst>
                  <a:ext uri="{FF2B5EF4-FFF2-40B4-BE49-F238E27FC236}">
                    <a16:creationId xmlns:a16="http://schemas.microsoft.com/office/drawing/2014/main" id="{B9360BCF-E56A-55E5-3175-B216EAA2C42B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" name="Google Shape;685;p29">
            <a:extLst>
              <a:ext uri="{FF2B5EF4-FFF2-40B4-BE49-F238E27FC236}">
                <a16:creationId xmlns:a16="http://schemas.microsoft.com/office/drawing/2014/main" id="{ECF90C69-6879-9021-1F41-E6FE25C1F6D7}"/>
              </a:ext>
            </a:extLst>
          </p:cNvPr>
          <p:cNvGrpSpPr/>
          <p:nvPr/>
        </p:nvGrpSpPr>
        <p:grpSpPr>
          <a:xfrm>
            <a:off x="-5475654" y="5422360"/>
            <a:ext cx="6999655" cy="8614961"/>
            <a:chOff x="0" y="0"/>
            <a:chExt cx="9332874" cy="11486614"/>
          </a:xfrm>
        </p:grpSpPr>
        <p:grpSp>
          <p:nvGrpSpPr>
            <p:cNvPr id="16" name="Google Shape;686;p29">
              <a:extLst>
                <a:ext uri="{FF2B5EF4-FFF2-40B4-BE49-F238E27FC236}">
                  <a16:creationId xmlns:a16="http://schemas.microsoft.com/office/drawing/2014/main" id="{3DCE26A7-89A4-9422-3746-07B2ABC48BA5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3" name="Google Shape;687;p29">
                <a:extLst>
                  <a:ext uri="{FF2B5EF4-FFF2-40B4-BE49-F238E27FC236}">
                    <a16:creationId xmlns:a16="http://schemas.microsoft.com/office/drawing/2014/main" id="{E2568295-5B8E-55C0-5355-D66E3918C1AB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688;p29">
                <a:extLst>
                  <a:ext uri="{FF2B5EF4-FFF2-40B4-BE49-F238E27FC236}">
                    <a16:creationId xmlns:a16="http://schemas.microsoft.com/office/drawing/2014/main" id="{5E3E4FE6-5F0F-4DC7-DE07-07181BE3A76C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89;p29">
              <a:extLst>
                <a:ext uri="{FF2B5EF4-FFF2-40B4-BE49-F238E27FC236}">
                  <a16:creationId xmlns:a16="http://schemas.microsoft.com/office/drawing/2014/main" id="{0C19D928-0984-73A1-DAB3-D5F6883BE2E3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1" name="Google Shape;690;p29">
                <a:extLst>
                  <a:ext uri="{FF2B5EF4-FFF2-40B4-BE49-F238E27FC236}">
                    <a16:creationId xmlns:a16="http://schemas.microsoft.com/office/drawing/2014/main" id="{31F81013-7DEB-0ABA-4B3F-8452B5F95703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691;p29">
                <a:extLst>
                  <a:ext uri="{FF2B5EF4-FFF2-40B4-BE49-F238E27FC236}">
                    <a16:creationId xmlns:a16="http://schemas.microsoft.com/office/drawing/2014/main" id="{334B1FF6-85DA-194D-D791-E9BBCA129618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92;p29">
              <a:extLst>
                <a:ext uri="{FF2B5EF4-FFF2-40B4-BE49-F238E27FC236}">
                  <a16:creationId xmlns:a16="http://schemas.microsoft.com/office/drawing/2014/main" id="{C6909094-E510-9B54-58BA-8A84151CBE09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9" name="Google Shape;693;p29">
                <a:extLst>
                  <a:ext uri="{FF2B5EF4-FFF2-40B4-BE49-F238E27FC236}">
                    <a16:creationId xmlns:a16="http://schemas.microsoft.com/office/drawing/2014/main" id="{3FF6A3C3-69FD-9D72-47AF-53299545E252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694;p29">
                <a:extLst>
                  <a:ext uri="{FF2B5EF4-FFF2-40B4-BE49-F238E27FC236}">
                    <a16:creationId xmlns:a16="http://schemas.microsoft.com/office/drawing/2014/main" id="{87523C0C-1E4F-CE27-DEE5-A3D8C6823686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35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1000"/>
                    </a14:imgEffect>
                    <a14:imgEffect>
                      <a14:colorTemperature colorTemp="5530"/>
                    </a14:imgEffect>
                    <a14:imgEffect>
                      <a14:saturation sat="29000"/>
                    </a14:imgEffect>
                  </a14:imgLayer>
                </a14:imgProps>
              </a:ext>
            </a:extLst>
          </a:blip>
          <a:srcRect t="12500" b="12500"/>
          <a:stretch/>
        </p:blipFill>
        <p:spPr>
          <a:xfrm>
            <a:off x="0" y="-64701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5"/>
          <p:cNvGrpSpPr/>
          <p:nvPr/>
        </p:nvGrpSpPr>
        <p:grpSpPr>
          <a:xfrm>
            <a:off x="3729073" y="2503986"/>
            <a:ext cx="10767979" cy="5555793"/>
            <a:chOff x="0" y="-38100"/>
            <a:chExt cx="4274726" cy="2205567"/>
          </a:xfrm>
        </p:grpSpPr>
        <p:sp>
          <p:nvSpPr>
            <p:cNvPr id="863" name="Google Shape;863;p3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34511" y="0"/>
                  </a:moveTo>
                  <a:lnTo>
                    <a:pt x="4240215" y="0"/>
                  </a:lnTo>
                  <a:cubicBezTo>
                    <a:pt x="4249368" y="0"/>
                    <a:pt x="4258146" y="3636"/>
                    <a:pt x="4264618" y="10108"/>
                  </a:cubicBezTo>
                  <a:cubicBezTo>
                    <a:pt x="4271090" y="16580"/>
                    <a:pt x="4274726" y="25358"/>
                    <a:pt x="4274726" y="34511"/>
                  </a:cubicBezTo>
                  <a:lnTo>
                    <a:pt x="4274726" y="2132956"/>
                  </a:lnTo>
                  <a:cubicBezTo>
                    <a:pt x="4274726" y="2142109"/>
                    <a:pt x="4271090" y="2150887"/>
                    <a:pt x="4264618" y="2157359"/>
                  </a:cubicBezTo>
                  <a:cubicBezTo>
                    <a:pt x="4258146" y="2163831"/>
                    <a:pt x="4249368" y="2167467"/>
                    <a:pt x="4240215" y="2167467"/>
                  </a:cubicBezTo>
                  <a:lnTo>
                    <a:pt x="34511" y="2167467"/>
                  </a:lnTo>
                  <a:cubicBezTo>
                    <a:pt x="25358" y="2167467"/>
                    <a:pt x="16580" y="2163831"/>
                    <a:pt x="10108" y="2157359"/>
                  </a:cubicBezTo>
                  <a:cubicBezTo>
                    <a:pt x="3636" y="2150887"/>
                    <a:pt x="0" y="2142109"/>
                    <a:pt x="0" y="2132956"/>
                  </a:cubicBezTo>
                  <a:lnTo>
                    <a:pt x="0" y="34511"/>
                  </a:lnTo>
                  <a:cubicBezTo>
                    <a:pt x="0" y="25358"/>
                    <a:pt x="3636" y="16580"/>
                    <a:pt x="10108" y="10108"/>
                  </a:cubicBezTo>
                  <a:cubicBezTo>
                    <a:pt x="16580" y="3636"/>
                    <a:pt x="25358" y="0"/>
                    <a:pt x="3451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5" name="Google Shape;865;p35"/>
          <p:cNvSpPr txBox="1"/>
          <p:nvPr/>
        </p:nvSpPr>
        <p:spPr>
          <a:xfrm>
            <a:off x="4484260" y="3539458"/>
            <a:ext cx="931948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Vă mulțumesc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!</a:t>
            </a:r>
            <a:endParaRPr dirty="0"/>
          </a:p>
        </p:txBody>
      </p:sp>
      <p:sp>
        <p:nvSpPr>
          <p:cNvPr id="866" name="Google Shape;866;p35"/>
          <p:cNvSpPr txBox="1"/>
          <p:nvPr/>
        </p:nvSpPr>
        <p:spPr>
          <a:xfrm>
            <a:off x="5969958" y="5282244"/>
            <a:ext cx="6348084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5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Link repo github:</a:t>
            </a:r>
          </a:p>
          <a:p>
            <a:pPr lvl="0" algn="ctr">
              <a:lnSpc>
                <a:spcPct val="130000"/>
              </a:lnSpc>
            </a:pPr>
            <a:r>
              <a:rPr lang="en-US" dirty="0">
                <a:hlinkClick r:id="rId5"/>
              </a:rPr>
              <a:t>https://github.com/DeepSweeter/Summer-Practice-2023</a:t>
            </a:r>
            <a:endParaRPr dirty="0"/>
          </a:p>
        </p:txBody>
      </p:sp>
      <p:grpSp>
        <p:nvGrpSpPr>
          <p:cNvPr id="867" name="Google Shape;867;p35"/>
          <p:cNvGrpSpPr/>
          <p:nvPr/>
        </p:nvGrpSpPr>
        <p:grpSpPr>
          <a:xfrm>
            <a:off x="8378227" y="7049528"/>
            <a:ext cx="406823" cy="408647"/>
            <a:chOff x="1813" y="0"/>
            <a:chExt cx="809173" cy="812800"/>
          </a:xfrm>
        </p:grpSpPr>
        <p:sp>
          <p:nvSpPr>
            <p:cNvPr id="868" name="Google Shape;868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35"/>
          <p:cNvGrpSpPr/>
          <p:nvPr/>
        </p:nvGrpSpPr>
        <p:grpSpPr>
          <a:xfrm>
            <a:off x="8941902" y="7049528"/>
            <a:ext cx="406823" cy="408647"/>
            <a:chOff x="1813" y="0"/>
            <a:chExt cx="809173" cy="812800"/>
          </a:xfrm>
        </p:grpSpPr>
        <p:sp>
          <p:nvSpPr>
            <p:cNvPr id="871" name="Google Shape;871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35"/>
          <p:cNvGrpSpPr/>
          <p:nvPr/>
        </p:nvGrpSpPr>
        <p:grpSpPr>
          <a:xfrm>
            <a:off x="9502949" y="7049528"/>
            <a:ext cx="406823" cy="408647"/>
            <a:chOff x="1813" y="0"/>
            <a:chExt cx="809173" cy="812800"/>
          </a:xfrm>
        </p:grpSpPr>
        <p:sp>
          <p:nvSpPr>
            <p:cNvPr id="874" name="Google Shape;874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35"/>
          <p:cNvGrpSpPr/>
          <p:nvPr/>
        </p:nvGrpSpPr>
        <p:grpSpPr>
          <a:xfrm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id="877" name="Google Shape;87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78" name="Google Shape;87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9" name="Google Shape;87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81" name="Google Shape;88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2" name="Google Shape;88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84" name="Google Shape;88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5" name="Google Shape;88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6" name="Google Shape;886;p35"/>
          <p:cNvGrpSpPr/>
          <p:nvPr/>
        </p:nvGrpSpPr>
        <p:grpSpPr>
          <a:xfrm rot="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id="887" name="Google Shape;88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88" name="Google Shape;88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91" name="Google Shape;89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2" name="Google Shape;89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94" name="Google Shape;89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5" name="Google Shape;89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0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325" name="Google Shape;325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0"/>
          <p:cNvSpPr txBox="1"/>
          <p:nvPr/>
        </p:nvSpPr>
        <p:spPr>
          <a:xfrm>
            <a:off x="1340293" y="762000"/>
            <a:ext cx="266983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 dirty="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dirty="0"/>
          </a:p>
        </p:txBody>
      </p:sp>
      <p:sp>
        <p:nvSpPr>
          <p:cNvPr id="328" name="Google Shape;328;p20"/>
          <p:cNvSpPr txBox="1"/>
          <p:nvPr/>
        </p:nvSpPr>
        <p:spPr>
          <a:xfrm>
            <a:off x="4010126" y="7382658"/>
            <a:ext cx="12748341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400" dirty="0">
                <a:solidFill>
                  <a:srgbClr val="F3F6FA"/>
                </a:solidFill>
                <a:latin typeface="Playfair Display Black"/>
                <a:sym typeface="Playfair Display Black"/>
              </a:rPr>
              <a:t>Prezentare generală</a:t>
            </a:r>
            <a:endParaRPr dirty="0"/>
          </a:p>
        </p:txBody>
      </p:sp>
      <p:grpSp>
        <p:nvGrpSpPr>
          <p:cNvPr id="329" name="Google Shape;329;p20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330" name="Google Shape;33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2" name="Google Shape;33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34" name="Google Shape;33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" name="Google Shape;33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37" name="Google Shape;33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33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9" name="Google Shape;339;p20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340" name="Google Shape;34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41" name="Google Shape;34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2" name="Google Shape;34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44" name="Google Shape;34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5" name="Google Shape;34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47" name="Google Shape;34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8" name="Google Shape;34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49" name="Google Shape;349;p20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0" name="Google Shape;350;p20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351" name="Google Shape;35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0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354" name="Google Shape;354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20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357" name="Google Shape;357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2"/>
          <p:cNvGrpSpPr/>
          <p:nvPr/>
        </p:nvGrpSpPr>
        <p:grpSpPr>
          <a:xfrm>
            <a:off x="1028700" y="956369"/>
            <a:ext cx="16230600" cy="8374261"/>
            <a:chOff x="0" y="-38100"/>
            <a:chExt cx="4274726" cy="2205567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22"/>
          <p:cNvSpPr txBox="1"/>
          <p:nvPr/>
        </p:nvSpPr>
        <p:spPr>
          <a:xfrm>
            <a:off x="1766932" y="1763088"/>
            <a:ext cx="147541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Format instrucțiuni</a:t>
            </a:r>
            <a:endParaRPr dirty="0"/>
          </a:p>
        </p:txBody>
      </p:sp>
      <p:cxnSp>
        <p:nvCxnSpPr>
          <p:cNvPr id="414" name="Google Shape;414;p22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5" name="Google Shape;415;p22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416" name="Google Shape;416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419" name="Google Shape;419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422" name="Google Shape;422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425" name="Google Shape;425;p2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26" name="Google Shape;426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7" name="Google Shape;427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2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0" name="Google Shape;430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14E35D-01FD-71CD-6224-A05BA799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10" y="3973382"/>
            <a:ext cx="4739507" cy="1335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EC52C-84C7-AAF3-624B-84E149B69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10" y="5493745"/>
            <a:ext cx="4739507" cy="114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7C42A-A9C0-388D-5CCF-C61456023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510" y="6976542"/>
            <a:ext cx="4739507" cy="1143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42206"/>
            <a:ext cx="18288000" cy="10329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6599" y="-12234208"/>
            <a:ext cx="56083201" cy="316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52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97601" y="-12539008"/>
            <a:ext cx="56083201" cy="316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8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4A15CDA-8689-AF15-9D0A-3DAC83B0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995601" y="-13986808"/>
            <a:ext cx="70229563" cy="396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398</Words>
  <Application>Microsoft Office PowerPoint</Application>
  <PresentationFormat>Custom</PresentationFormat>
  <Paragraphs>65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Roboto</vt:lpstr>
      <vt:lpstr>Arial</vt:lpstr>
      <vt:lpstr>Playfair Display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Andrei Chirica</cp:lastModifiedBy>
  <cp:revision>11</cp:revision>
  <dcterms:modified xsi:type="dcterms:W3CDTF">2023-07-13T07:13:09Z</dcterms:modified>
</cp:coreProperties>
</file>